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AED8-016D-4C3F-878B-0D2816372E0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4445-198E-46B0-87C2-116D573B3A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27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AED8-016D-4C3F-878B-0D2816372E0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4445-198E-46B0-87C2-116D573B3A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5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AED8-016D-4C3F-878B-0D2816372E0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4445-198E-46B0-87C2-116D573B3A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701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AED8-016D-4C3F-878B-0D2816372E0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4445-198E-46B0-87C2-116D573B3A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86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AED8-016D-4C3F-878B-0D2816372E0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4445-198E-46B0-87C2-116D573B3A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99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AED8-016D-4C3F-878B-0D2816372E0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4445-198E-46B0-87C2-116D573B3A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95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AED8-016D-4C3F-878B-0D2816372E0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4445-198E-46B0-87C2-116D573B3A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2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AED8-016D-4C3F-878B-0D2816372E0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4445-198E-46B0-87C2-116D573B3A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18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AED8-016D-4C3F-878B-0D2816372E0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4445-198E-46B0-87C2-116D573B3A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59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AED8-016D-4C3F-878B-0D2816372E0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4445-198E-46B0-87C2-116D573B3A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46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AED8-016D-4C3F-878B-0D2816372E0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4445-198E-46B0-87C2-116D573B3A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44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7AED8-016D-4C3F-878B-0D2816372E0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D4445-198E-46B0-87C2-116D573B3A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68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74430" y="331074"/>
            <a:ext cx="27904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0" dirty="0" smtClean="0">
                <a:latin typeface="Vijaya" panose="020B0604020202020204" pitchFamily="34" charset="0"/>
                <a:cs typeface="Vijaya" panose="020B0604020202020204" pitchFamily="34" charset="0"/>
              </a:rPr>
              <a:t>M-Reve</a:t>
            </a:r>
            <a:endParaRPr kumimoji="1" lang="ja-JP" altLang="en-US" sz="8000" dirty="0">
              <a:latin typeface="Vijaya" panose="020B0604020202020204" pitchFamily="34" charset="0"/>
              <a:cs typeface="Vijaya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4561" y="1469847"/>
            <a:ext cx="2025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↑フォント名：</a:t>
            </a:r>
            <a:r>
              <a:rPr lang="en-US" altLang="ja-JP" dirty="0" err="1" smtClean="0"/>
              <a:t>Vijaya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810" y="2034156"/>
            <a:ext cx="3506514" cy="377624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94" y="2102069"/>
            <a:ext cx="3443452" cy="3708333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004224" y="556828"/>
            <a:ext cx="21125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右側は、</a:t>
            </a:r>
            <a:r>
              <a:rPr kumimoji="1" lang="en-US" altLang="ja-JP" dirty="0" smtClean="0"/>
              <a:t>M-Reve</a:t>
            </a:r>
          </a:p>
          <a:p>
            <a:r>
              <a:rPr lang="ja-JP" altLang="en-US" dirty="0"/>
              <a:t>左側</a:t>
            </a:r>
            <a:r>
              <a:rPr lang="ja-JP" altLang="en-US" dirty="0" smtClean="0"/>
              <a:t>は、</a:t>
            </a:r>
            <a:r>
              <a:rPr kumimoji="1" lang="ja-JP" altLang="en-US" dirty="0" smtClean="0"/>
              <a:t>カタカナで</a:t>
            </a:r>
            <a:endParaRPr kumimoji="1" lang="en-US" altLang="ja-JP" dirty="0" smtClean="0"/>
          </a:p>
          <a:p>
            <a:r>
              <a:rPr lang="ja-JP" altLang="en-US" dirty="0" smtClean="0"/>
              <a:t>エム・レーヴと印刷お願いします。</a:t>
            </a:r>
            <a:endParaRPr lang="en-US" altLang="ja-JP" dirty="0" smtClean="0"/>
          </a:p>
          <a:p>
            <a:r>
              <a:rPr kumimoji="1" lang="ja-JP" altLang="en-US" dirty="0"/>
              <a:t>画像</a:t>
            </a:r>
            <a:r>
              <a:rPr kumimoji="1" lang="ja-JP" altLang="en-US" dirty="0" smtClean="0"/>
              <a:t>はイメージです。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451604" y="4252042"/>
            <a:ext cx="22544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ロゴは白からのグラデーションがいいが、無理ならば、上は白、下は銀でお願いします。</a:t>
            </a:r>
            <a:endParaRPr kumimoji="1" lang="en-US" altLang="ja-JP" dirty="0" smtClean="0"/>
          </a:p>
          <a:p>
            <a:r>
              <a:rPr lang="ja-JP" altLang="en-US" dirty="0"/>
              <a:t>名前</a:t>
            </a:r>
            <a:r>
              <a:rPr lang="ja-JP" altLang="en-US" dirty="0" smtClean="0"/>
              <a:t>は白でお願いします。</a:t>
            </a:r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604" y="915849"/>
            <a:ext cx="1845852" cy="320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208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58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Vijaya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</dc:creator>
  <cp:lastModifiedBy>Hiro</cp:lastModifiedBy>
  <cp:revision>5</cp:revision>
  <dcterms:created xsi:type="dcterms:W3CDTF">2021-02-14T07:28:23Z</dcterms:created>
  <dcterms:modified xsi:type="dcterms:W3CDTF">2021-02-16T12:46:48Z</dcterms:modified>
</cp:coreProperties>
</file>